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</p:sldMasterIdLst>
  <p:notesMasterIdLst>
    <p:notesMasterId r:id="rId21"/>
  </p:notesMasterIdLst>
  <p:sldIdLst>
    <p:sldId id="270" r:id="rId2"/>
    <p:sldId id="271" r:id="rId3"/>
    <p:sldId id="272" r:id="rId4"/>
    <p:sldId id="301" r:id="rId5"/>
    <p:sldId id="302" r:id="rId6"/>
    <p:sldId id="303" r:id="rId7"/>
    <p:sldId id="307" r:id="rId8"/>
    <p:sldId id="308" r:id="rId9"/>
    <p:sldId id="293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D6AF-7567-474F-B3AA-9CDF06D7A9A5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83452-3040-4BBF-80C3-3B93EA19094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5733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ECAC70-946D-4956-9902-E1B0CF0ACD13}" type="datetimeFigureOut">
              <a:rPr lang="tr-TR" smtClean="0"/>
              <a:pPr/>
              <a:t>23.10.2020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7B7D10-90E3-460B-9208-8B0FB97E9A3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SAMSAT ANADOLU İMAM HATİP LİSESİ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>
              <a:solidFill>
                <a:srgbClr val="00B0F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5842" name="Picture 2" descr="http://samsatihl02.meb.k12.tr/meb_iys_dosyalar/02/07/749299/resimler/2019_11/k_26092306_20191126_085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429" y="1564396"/>
            <a:ext cx="8460954" cy="501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022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ÖĞLE YEMEĞİ ETKİNLİĞİMİZ</a:t>
            </a:r>
            <a:endParaRPr lang="tr-TR" dirty="0"/>
          </a:p>
        </p:txBody>
      </p:sp>
      <p:pic>
        <p:nvPicPr>
          <p:cNvPr id="4" name="Picture 2" descr="C:\Users\pc\Desktop\OKUL ETKİNLİK FOTOLARI\EKİM-KTS SULTAN HOCA-FATMA ÖZKAN\OAHA0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2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PANO BİLGİLENDİRME ÇALIŞMALARIMIZ</a:t>
            </a:r>
            <a:endParaRPr lang="tr-TR" dirty="0"/>
          </a:p>
        </p:txBody>
      </p:sp>
      <p:pic>
        <p:nvPicPr>
          <p:cNvPr id="4" name="Picture 2" descr="C:\Users\pc\Desktop\OKUL ETKİNLİK FOTOLARI\EKİM-KTS YELİZ HOCA-YUNUS TOPCAN\QUIX8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2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BİLGİLENDİRİCİ SEMİNERLERİMİZ</a:t>
            </a:r>
            <a:endParaRPr lang="tr-TR" dirty="0"/>
          </a:p>
        </p:txBody>
      </p:sp>
      <p:pic>
        <p:nvPicPr>
          <p:cNvPr id="4" name="Picture 2" descr="C:\Users\pc\Desktop\OKUL ETKİNLİK FOTOLARI\MADDE BAĞIMLILIĞI\IMG_28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2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KAHVALTI ETKİNLİĞİMİZ</a:t>
            </a:r>
            <a:endParaRPr lang="tr-TR" dirty="0"/>
          </a:p>
        </p:txBody>
      </p:sp>
      <p:pic>
        <p:nvPicPr>
          <p:cNvPr id="4" name="Picture 2" descr="C:\Users\pc\Desktop\OKUL ETKİNLİK FOTOLARI\OCAK AYI FOTO\IMG_27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02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ÇEVRE TEMİZLİĞİ ETKİNLİKLERİMİZ</a:t>
            </a:r>
            <a:endParaRPr lang="tr-TR" dirty="0"/>
          </a:p>
        </p:txBody>
      </p:sp>
      <p:pic>
        <p:nvPicPr>
          <p:cNvPr id="4" name="Picture 2" descr="C:\Users\pc\Desktop\OKUL ETKİNLİK FOTOLARI\EKİM-KTS M.GAFARİ HOCA-M.FATİH HOCA\HPKS00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2178" y="1554163"/>
            <a:ext cx="603084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SOKAK HAYVANLARINI DA UNUTMADIK</a:t>
            </a:r>
            <a:endParaRPr lang="tr-TR" dirty="0"/>
          </a:p>
        </p:txBody>
      </p:sp>
      <p:pic>
        <p:nvPicPr>
          <p:cNvPr id="4" name="Picture 2" descr="C:\Users\pc\Desktop\OKUL ETKİNLİK FOTOLARI\OCAK AYI FOTO\FDZQ28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2613" y="1554163"/>
            <a:ext cx="6029974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İSTEK VE ŞİKAYETLERİNİZ BİZİM İÇİN DEĞERLİ VE ÖNEMLİDİR</a:t>
            </a:r>
            <a:endParaRPr lang="tr-TR" dirty="0"/>
          </a:p>
        </p:txBody>
      </p:sp>
      <p:pic>
        <p:nvPicPr>
          <p:cNvPr id="4" name="Picture 2" descr="C:\Users\pc\Desktop\OKUL ETKİNLİK FOTOLARI\YUNUS HOCA DİLEK KUTUSU\IMG_4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0318" y="1587214"/>
            <a:ext cx="576182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KANDİLİNİZİ KUTLAMAYI İHMAL ETMEDİK</a:t>
            </a:r>
            <a:endParaRPr lang="tr-TR" dirty="0"/>
          </a:p>
        </p:txBody>
      </p:sp>
      <p:pic>
        <p:nvPicPr>
          <p:cNvPr id="1026" name="Picture 2" descr="C:\Users\pc\Desktop\MART AYI FOTO\TLZK8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6920" y="1609248"/>
            <a:ext cx="5067760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BAŞARILI ÖĞRENCİLERİMİZİ ÖDÜLLENDİRİYORUZ</a:t>
            </a:r>
            <a:endParaRPr lang="tr-TR" dirty="0"/>
          </a:p>
        </p:txBody>
      </p:sp>
      <p:pic>
        <p:nvPicPr>
          <p:cNvPr id="2050" name="Picture 2" descr="C:\Users\pc\Desktop\MASA ÜSTÜ\okul foto\BOUQE13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8954" y="1554163"/>
            <a:ext cx="462708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İMAMLIK VE MÜEZZİNLİK UYGULAMALARIMIZ</a:t>
            </a:r>
            <a:endParaRPr lang="tr-TR" dirty="0"/>
          </a:p>
        </p:txBody>
      </p:sp>
      <p:pic>
        <p:nvPicPr>
          <p:cNvPr id="3074" name="Picture 2" descr="C:\Users\pc\Desktop\OKUL ETKİNLİK FOTOLARI\OCAK AYI FOTO\HQWT0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5669" y="1554163"/>
            <a:ext cx="53038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OKULUMUZUN KADROSU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1 OKUL MÜDÜRÜ</a:t>
            </a:r>
          </a:p>
          <a:p>
            <a:pPr algn="ctr"/>
            <a:r>
              <a:rPr lang="tr-TR" dirty="0" smtClean="0"/>
              <a:t>1 MÜDÜR YARDIMCISI</a:t>
            </a:r>
          </a:p>
          <a:p>
            <a:pPr algn="ctr"/>
            <a:r>
              <a:rPr lang="tr-TR" dirty="0" smtClean="0"/>
              <a:t>1 REHBER ÖĞRETMEN</a:t>
            </a:r>
          </a:p>
          <a:p>
            <a:pPr algn="ctr"/>
            <a:r>
              <a:rPr lang="tr-TR" dirty="0" smtClean="0"/>
              <a:t>19 ÖĞRETMEN</a:t>
            </a:r>
          </a:p>
          <a:p>
            <a:pPr algn="ctr"/>
            <a:r>
              <a:rPr lang="tr-TR" dirty="0" smtClean="0"/>
              <a:t>2HİZMETLİ PERSONELİ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184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OKULUMUZ HAKKINDA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10 SINIFI VE 180 ÖĞRENCİSİ BULUNMAKTADIR.</a:t>
            </a:r>
          </a:p>
          <a:p>
            <a:r>
              <a:rPr lang="tr-TR" dirty="0" smtClean="0"/>
              <a:t>3 ŞUBE 9. SINIF</a:t>
            </a:r>
          </a:p>
          <a:p>
            <a:r>
              <a:rPr lang="tr-TR" dirty="0" smtClean="0"/>
              <a:t>3 ŞUBE 10. SINIF</a:t>
            </a:r>
          </a:p>
          <a:p>
            <a:r>
              <a:rPr lang="tr-TR" dirty="0" smtClean="0"/>
              <a:t>2 ŞUBE 11. SINIF</a:t>
            </a:r>
          </a:p>
          <a:p>
            <a:r>
              <a:rPr lang="tr-TR" dirty="0" smtClean="0"/>
              <a:t>2 ŞUBE 12. SINIF VAR.</a:t>
            </a:r>
          </a:p>
          <a:p>
            <a:r>
              <a:rPr lang="tr-TR" dirty="0" smtClean="0"/>
              <a:t>ÖĞRENCİLER 11. VE 12.SINIFLARDA SAYISAL VE  EŞİT AĞIRLIKLI DERSLERİNİ ALMAKTALAR.</a:t>
            </a:r>
          </a:p>
          <a:p>
            <a:r>
              <a:rPr lang="tr-TR" dirty="0" smtClean="0"/>
              <a:t>LİSEDE GÜNDE 8 DERS, HAFTALIK 40 DERS YAPILIR.</a:t>
            </a:r>
          </a:p>
        </p:txBody>
      </p:sp>
    </p:spTree>
    <p:extLst>
      <p:ext uri="{BB962C8B-B14F-4D97-AF65-F5344CB8AC3E}">
        <p14:creationId xmlns="" xmlns:p14="http://schemas.microsoft.com/office/powerpoint/2010/main" val="16035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Türkiye’de din görevlisi yetiştirmek amacıyla kurulmuş, 4 yıl süreli </a:t>
            </a:r>
            <a:r>
              <a:rPr lang="tr-TR" sz="2800" b="1" dirty="0" smtClean="0">
                <a:solidFill>
                  <a:srgbClr val="FF0000"/>
                </a:solidFill>
              </a:rPr>
              <a:t>akademik ve din eğitimi </a:t>
            </a:r>
            <a:r>
              <a:rPr lang="tr-TR" sz="2800" dirty="0" smtClean="0"/>
              <a:t>veren </a:t>
            </a:r>
            <a:r>
              <a:rPr lang="tr-TR" sz="2800" b="1" dirty="0" smtClean="0">
                <a:solidFill>
                  <a:srgbClr val="FF0000"/>
                </a:solidFill>
              </a:rPr>
              <a:t>hem mesleğe hem yükseköğrenime</a:t>
            </a:r>
            <a:r>
              <a:rPr lang="tr-TR" sz="2800" b="1" dirty="0" smtClean="0"/>
              <a:t> </a:t>
            </a:r>
            <a:r>
              <a:rPr lang="tr-TR" sz="2800" dirty="0" smtClean="0"/>
              <a:t>öğrenciye hazırlayan ortaöğretim ( lise ) düzeyinde okul türüdür.</a:t>
            </a:r>
          </a:p>
          <a:p>
            <a:r>
              <a:rPr lang="tr-TR" sz="2800" dirty="0" smtClean="0"/>
              <a:t>Anadolu imam hatip liselerinde</a:t>
            </a:r>
            <a:r>
              <a:rPr lang="tr-TR" sz="2800" dirty="0" smtClean="0">
                <a:solidFill>
                  <a:srgbClr val="FF0000"/>
                </a:solidFill>
              </a:rPr>
              <a:t>; </a:t>
            </a:r>
            <a:r>
              <a:rPr lang="tr-TR" sz="2800" b="1" u="sng" dirty="0" smtClean="0">
                <a:solidFill>
                  <a:srgbClr val="FF0000"/>
                </a:solidFill>
              </a:rPr>
              <a:t>imamlık, hatiplik ve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Kur’an</a:t>
            </a:r>
            <a:r>
              <a:rPr lang="tr-TR" sz="2800" b="1" u="sng" dirty="0" smtClean="0">
                <a:solidFill>
                  <a:srgbClr val="FF0000"/>
                </a:solidFill>
              </a:rPr>
              <a:t> kursu öğreticiliği </a:t>
            </a:r>
            <a:r>
              <a:rPr lang="tr-TR" sz="2800" dirty="0" smtClean="0"/>
              <a:t>gibi din hizmetlerin yerine getirilmesine kaynaklık edecek gerekli bilgi ve becerilerinin kazandırılması amaçlanmaktadır. </a:t>
            </a:r>
            <a:endParaRPr lang="tr-T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ANADOLU İMAM HATİP LİSESİNDEN MEZUN OLMANIN AVANTAJLARI NELERDİR?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 İmam hatip lisesini bitirince </a:t>
            </a:r>
            <a:r>
              <a:rPr lang="tr-TR" b="1" u="sng" dirty="0" smtClean="0">
                <a:solidFill>
                  <a:srgbClr val="FF0000"/>
                </a:solidFill>
              </a:rPr>
              <a:t>üniversite okumadan da mülakat ve KPSS ile diyanet işleri başkanlığında </a:t>
            </a:r>
            <a:r>
              <a:rPr lang="tr-TR" dirty="0" smtClean="0"/>
              <a:t>imamlık, müezzinlik, </a:t>
            </a:r>
            <a:r>
              <a:rPr lang="tr-TR" dirty="0" err="1" smtClean="0"/>
              <a:t>Kur’an</a:t>
            </a:r>
            <a:r>
              <a:rPr lang="tr-TR" dirty="0" smtClean="0"/>
              <a:t> Kursu öğreticiliği, müftülük çalışanı ve diğer diyanet kadroları gibi liselerin mezunlarına sağlamadığı devlet memurluğu imkanları bulunmaktadır.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2) </a:t>
            </a:r>
            <a:r>
              <a:rPr lang="tr-TR" u="sng" dirty="0" smtClean="0">
                <a:solidFill>
                  <a:srgbClr val="FF0000"/>
                </a:solidFill>
              </a:rPr>
              <a:t>TYT ve AYT </a:t>
            </a:r>
            <a:r>
              <a:rPr lang="tr-TR" dirty="0" smtClean="0"/>
              <a:t>sınavlarına girerek ilahiyat fakültelerini, Uluslararası İslam ve Din Bilimleri Fakültelerini, Dini İlimler Fakültelerini ve İslami İlimler Fakültelerini tercih edebilmektedir.</a:t>
            </a:r>
          </a:p>
          <a:p>
            <a:endParaRPr lang="tr-TR" dirty="0" smtClean="0"/>
          </a:p>
          <a:p>
            <a:r>
              <a:rPr lang="tr-TR" dirty="0" smtClean="0"/>
              <a:t>3) Aynı zamanda diğer tüm lise mezunları gibi üniversitede okumak istediğiniz bölümleri de tercih edebilirsiniz. 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ANADOLU İMAM HATİP LİSELERİNDE OKUTULAN DERSLER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ORTAK DERSLER</a:t>
            </a:r>
          </a:p>
          <a:p>
            <a:pPr algn="ctr"/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65050" y="2537449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Türk</a:t>
                      </a:r>
                      <a:r>
                        <a:rPr lang="tr-TR" baseline="0" dirty="0" smtClean="0"/>
                        <a:t> dili ve edebiyatı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Fizik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Matematik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Kimya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Tarih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Biyoloji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T.C. İnkılap Tarihi</a:t>
                      </a:r>
                      <a:r>
                        <a:rPr lang="tr-TR" baseline="0" dirty="0" smtClean="0"/>
                        <a:t> ve Atatürkçülük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Yabancı dil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Felsefe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Arapça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Çağdaş Türk</a:t>
                      </a:r>
                      <a:r>
                        <a:rPr lang="tr-TR" baseline="0" dirty="0" smtClean="0"/>
                        <a:t> ve Dünya Tarihi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MESLEK DERSLERİ</a:t>
            </a:r>
          </a:p>
          <a:p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921831" y="263660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Kur’an</a:t>
                      </a:r>
                      <a:r>
                        <a:rPr lang="tr-TR" dirty="0" smtClean="0"/>
                        <a:t>-ı</a:t>
                      </a:r>
                      <a:r>
                        <a:rPr lang="tr-TR" baseline="0" dirty="0" smtClean="0"/>
                        <a:t> Kerim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Karşılaştırmalı</a:t>
                      </a:r>
                      <a:r>
                        <a:rPr lang="tr-TR" baseline="0" dirty="0" smtClean="0"/>
                        <a:t> Dinler Tarihi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Mesleki Arapça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Hadis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Temel Dini Bilgiler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Akaid</a:t>
                      </a:r>
                      <a:r>
                        <a:rPr lang="tr-TR" dirty="0" smtClean="0"/>
                        <a:t> ve Kelam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Siyer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Hitabet ve Mesleki Uygulama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Fıkıh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İslam</a:t>
                      </a:r>
                      <a:r>
                        <a:rPr lang="tr-TR" baseline="0" dirty="0" smtClean="0"/>
                        <a:t> Kültür ve Edebiyatı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Tefsir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OKULUMUZ ERKEK MESCİDİ</a:t>
            </a:r>
            <a:endParaRPr lang="tr-TR" dirty="0"/>
          </a:p>
        </p:txBody>
      </p:sp>
      <p:pic>
        <p:nvPicPr>
          <p:cNvPr id="50178" name="Picture 2" descr="C:\Users\pc\Desktop\OKUL ETKİNLİK FOTOLARI\EKİM-KTS SAİT VE M.ALİ HOCA\OHPI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8456" y="1696598"/>
            <a:ext cx="7373957" cy="498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319</Words>
  <Application>Microsoft Office PowerPoint</Application>
  <PresentationFormat>Özel</PresentationFormat>
  <Paragraphs>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Gezinti</vt:lpstr>
      <vt:lpstr>SAMSAT ANADOLU İMAM HATİP LİSESİ</vt:lpstr>
      <vt:lpstr>OKULUMUZUN KADROSU </vt:lpstr>
      <vt:lpstr>OKULUMUZ HAKKINDA</vt:lpstr>
      <vt:lpstr>Slayt 4</vt:lpstr>
      <vt:lpstr>ANADOLU İMAM HATİP LİSESİNDEN MEZUN OLMANIN AVANTAJLARI NELERDİR?</vt:lpstr>
      <vt:lpstr>Slayt 6</vt:lpstr>
      <vt:lpstr>ANADOLU İMAM HATİP LİSELERİNDE OKUTULAN DERSLER</vt:lpstr>
      <vt:lpstr>Slayt 8</vt:lpstr>
      <vt:lpstr>OKULUMUZ ERKEK MESCİDİ</vt:lpstr>
      <vt:lpstr>ÖĞLE YEMEĞİ ETKİNLİĞİMİZ</vt:lpstr>
      <vt:lpstr>PANO BİLGİLENDİRME ÇALIŞMALARIMIZ</vt:lpstr>
      <vt:lpstr>BİLGİLENDİRİCİ SEMİNERLERİMİZ</vt:lpstr>
      <vt:lpstr>KAHVALTI ETKİNLİĞİMİZ</vt:lpstr>
      <vt:lpstr>ÇEVRE TEMİZLİĞİ ETKİNLİKLERİMİZ</vt:lpstr>
      <vt:lpstr>SOKAK HAYVANLARINI DA UNUTMADIK</vt:lpstr>
      <vt:lpstr>İSTEK VE ŞİKAYETLERİNİZ BİZİM İÇİN DEĞERLİ VE ÖNEMLİDİR</vt:lpstr>
      <vt:lpstr>KANDİLİNİZİ KUTLAMAYI İHMAL ETMEDİK</vt:lpstr>
      <vt:lpstr>BAŞARILI ÖĞRENCİLERİMİZİ ÖDÜLLENDİRİYORUZ</vt:lpstr>
      <vt:lpstr>İMAMLIK VE MÜEZZİNLİK UYGULAMALARIMIZ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Rehberlik Servisimizi Tanıyalım</dc:title>
  <dc:creator>ASUS</dc:creator>
  <cp:lastModifiedBy>pc</cp:lastModifiedBy>
  <cp:revision>46</cp:revision>
  <dcterms:modified xsi:type="dcterms:W3CDTF">2020-10-23T08:53:20Z</dcterms:modified>
</cp:coreProperties>
</file>